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8"/>
  </p:notesMasterIdLst>
  <p:sldIdLst>
    <p:sldId id="266" r:id="rId5"/>
    <p:sldId id="257" r:id="rId6"/>
    <p:sldId id="258" r:id="rId7"/>
    <p:sldId id="272" r:id="rId8"/>
    <p:sldId id="273" r:id="rId9"/>
    <p:sldId id="274" r:id="rId10"/>
    <p:sldId id="270" r:id="rId11"/>
    <p:sldId id="271" r:id="rId12"/>
    <p:sldId id="275" r:id="rId13"/>
    <p:sldId id="278" r:id="rId14"/>
    <p:sldId id="276" r:id="rId15"/>
    <p:sldId id="277" r:id="rId16"/>
    <p:sldId id="279" r:id="rId17"/>
  </p:sldIdLst>
  <p:sldSz cx="12192000" cy="6858000"/>
  <p:notesSz cx="6858000" cy="9144000"/>
  <p:embeddedFontLst>
    <p:embeddedFont>
      <p:font typeface="SamsungOne 800C" panose="020B090603030302020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amsungOne 450C" panose="020B0506030303020204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35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867" y="427718"/>
            <a:ext cx="6433690" cy="69067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Классы и активности приложения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4580021" y="2584850"/>
            <a:ext cx="1700464" cy="68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                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347537" y="1292188"/>
            <a:ext cx="910389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err="1" smtClean="0"/>
              <a:t>MainActivity</a:t>
            </a: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err="1" smtClean="0"/>
              <a:t>GameOverActivity</a:t>
            </a: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MainMenuAcivity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SettingsActivity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Question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QuestionGenerator</a:t>
            </a:r>
            <a:r>
              <a:rPr lang="en-US" sz="2800" dirty="0"/>
              <a:t/>
            </a:r>
            <a:br>
              <a:rPr lang="en-US" sz="2800" dirty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655002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99" y="445337"/>
            <a:ext cx="9257907" cy="690677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       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4580021" y="2584850"/>
            <a:ext cx="1700464" cy="68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                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67064" y="1051740"/>
            <a:ext cx="1022684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Android </a:t>
            </a:r>
            <a:r>
              <a:rPr lang="en-US" sz="2800" dirty="0"/>
              <a:t>Studio Iguana | 2023.2.1</a:t>
            </a: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Java</a:t>
            </a:r>
            <a:r>
              <a:rPr lang="ru-RU" sz="2800" dirty="0"/>
              <a:t> </a:t>
            </a:r>
            <a:r>
              <a:rPr lang="ru-RU" sz="2800" dirty="0" smtClean="0"/>
              <a:t>1.8.0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ru-RU" sz="2800" dirty="0" smtClean="0"/>
              <a:t>391</a:t>
            </a: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XML</a:t>
            </a:r>
            <a:r>
              <a:rPr lang="ru-RU" sz="2800" dirty="0" smtClean="0"/>
              <a:t> 1.0</a:t>
            </a:r>
          </a:p>
          <a:p>
            <a:r>
              <a:rPr lang="ru-RU" sz="2800" dirty="0" smtClean="0"/>
              <a:t>Библиотеки</a:t>
            </a:r>
            <a:r>
              <a:rPr lang="ru-RU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androidx.appcompat.app.AppCompatActivity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android.os.Bundle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android.content.Intent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android.view.View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android.widget.Button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android.widget.EditText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android.widget.TextView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android.content.SharedPreferences</a:t>
            </a:r>
            <a:endParaRPr lang="ru-RU" sz="2800" dirty="0" smtClean="0"/>
          </a:p>
          <a:p>
            <a:r>
              <a:rPr lang="ru-RU" sz="2800" dirty="0" smtClean="0"/>
              <a:t/>
            </a:r>
            <a:br>
              <a:rPr lang="ru-RU" sz="2800" dirty="0" smtClean="0"/>
            </a:br>
            <a:endParaRPr lang="en-AU" sz="2800" dirty="0" smtClean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727923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99" y="445337"/>
            <a:ext cx="9257907" cy="690677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4580021" y="2584850"/>
            <a:ext cx="1700464" cy="68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                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347537" y="1292188"/>
            <a:ext cx="91038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Библиотеки</a:t>
            </a:r>
            <a:r>
              <a:rPr lang="ru-RU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androidx.appcompat.app.AlertDialog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com.google.android.material.snackbar.Snackbar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android.view.WindowManager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android.os.CountDownTimer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java.util.Locale</a:t>
            </a:r>
            <a:endParaRPr lang="ru-RU" sz="2800" dirty="0" smtClean="0"/>
          </a:p>
          <a:p>
            <a:r>
              <a:rPr lang="en-US" sz="2800" dirty="0"/>
              <a:t/>
            </a:r>
            <a:br>
              <a:rPr lang="en-US" sz="2800" dirty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963285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787" y="334705"/>
            <a:ext cx="4235922" cy="69067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Основные результаты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4580021" y="2584850"/>
            <a:ext cx="1700464" cy="68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                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581151" y="1063369"/>
            <a:ext cx="871537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Было разработано приложение </a:t>
            </a:r>
            <a:r>
              <a:rPr lang="en-AU" sz="2800" dirty="0" smtClean="0"/>
              <a:t>Arithmetic Trainer </a:t>
            </a:r>
            <a:r>
              <a:rPr lang="ru-RU" sz="2800" dirty="0" smtClean="0"/>
              <a:t>для тренировки навыков счета в уме детьми и взрослыми, в котором были реализованы </a:t>
            </a:r>
            <a:r>
              <a:rPr lang="ru-RU" sz="2800" dirty="0" smtClean="0"/>
              <a:t>следу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ю</a:t>
            </a:r>
            <a:r>
              <a:rPr lang="ru-RU" sz="2800" dirty="0" smtClean="0"/>
              <a:t>щие </a:t>
            </a:r>
            <a:r>
              <a:rPr lang="ru-RU" sz="2800" dirty="0" smtClean="0"/>
              <a:t>возможности: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Генерация арифметических примеров различных </a:t>
            </a:r>
            <a:r>
              <a:rPr lang="ru-RU" sz="2800" dirty="0" smtClean="0"/>
              <a:t>видов с предполагаемым ответом в виде числа или «</a:t>
            </a:r>
            <a:r>
              <a:rPr lang="ru-RU" sz="2800" dirty="0"/>
              <a:t>да</a:t>
            </a:r>
            <a:r>
              <a:rPr lang="ru-RU" sz="2800" dirty="0" smtClean="0"/>
              <a:t>»/«нет</a:t>
            </a:r>
            <a:r>
              <a:rPr lang="ru-RU" sz="2800" dirty="0" smtClean="0"/>
              <a:t>»</a:t>
            </a:r>
            <a:endParaRPr lang="ru-R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Ввод ответа и его проверка (при неверном ответе должен появиться правильный)</a:t>
            </a:r>
            <a:endParaRPr lang="ru-R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Постепенное увеличение сложности генерируемых примеров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Постепенное сокращение времени на ввод </a:t>
            </a:r>
            <a:r>
              <a:rPr lang="ru-RU" sz="2800" dirty="0" smtClean="0"/>
              <a:t>ответа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Завершение игры после трех неверных </a:t>
            </a:r>
            <a:r>
              <a:rPr lang="ru-RU" sz="2800" dirty="0" smtClean="0"/>
              <a:t>попыток</a:t>
            </a:r>
            <a:endParaRPr lang="ru-R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Система очков, сохранение рекорда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84940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905114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Разработка </a:t>
            </a:r>
            <a:r>
              <a:rPr lang="ru-RU" dirty="0"/>
              <a:t>приложения </a:t>
            </a:r>
            <a:r>
              <a:rPr lang="en-US" dirty="0"/>
              <a:t>Arithmetic </a:t>
            </a:r>
            <a:r>
              <a:rPr lang="en-US" dirty="0" smtClean="0"/>
              <a:t>Trainer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8454189" y="192505"/>
            <a:ext cx="283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Послыхалин А.В., КЭ-401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67" y="532288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                                                  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Назначение и идея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118935" y="1174851"/>
            <a:ext cx="8971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Тренировка навыков счета в уме детьми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Тренировка навыков  счета в уме взрослыми</a:t>
            </a:r>
            <a:endParaRPr lang="ru-RU" sz="2800" dirty="0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4580021" y="2584850"/>
            <a:ext cx="1700464" cy="68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                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403180" y="2043233"/>
            <a:ext cx="917887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Основные возможности </a:t>
            </a:r>
            <a:r>
              <a:rPr lang="ru-RU" sz="2800" dirty="0"/>
              <a:t>приложения</a:t>
            </a:r>
            <a:r>
              <a:rPr lang="ru-RU" sz="28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Генерация </a:t>
            </a:r>
            <a:r>
              <a:rPr lang="ru-RU" sz="2800" dirty="0"/>
              <a:t>арифметических примеров различных видов с предполагаемым ответом в виде числа или «да»/«нет»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Ввод ответа и его проверка (при неверном ответе должен появиться правильный)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Постепенное увеличение сложности генерируемых примеров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Постепенное сокращение времени на ввод ответа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Завершение игры после трех неверных попыток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Система очков, сохранение рекорда</a:t>
            </a:r>
          </a:p>
          <a:p>
            <a:endParaRPr lang="ru-RU" sz="2800" dirty="0"/>
          </a:p>
          <a:p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391" y="333043"/>
            <a:ext cx="6785812" cy="690677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                                  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Основной экран игры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4580021" y="2584850"/>
            <a:ext cx="1700464" cy="68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                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48" y="1153091"/>
            <a:ext cx="2943726" cy="56249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324" t="812" r="1201"/>
          <a:stretch/>
        </p:blipFill>
        <p:spPr>
          <a:xfrm>
            <a:off x="5947607" y="1168098"/>
            <a:ext cx="2927684" cy="5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538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4580021" y="2584850"/>
            <a:ext cx="1700464" cy="68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                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1291391" y="333043"/>
            <a:ext cx="6785812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Основной</a:t>
            </a:r>
            <a:r>
              <a:rPr lang="ru-RU" dirty="0" smtClean="0"/>
              <a:t> </a:t>
            </a:r>
            <a:r>
              <a:rPr lang="ru-RU" b="1" dirty="0" smtClean="0"/>
              <a:t>э</a:t>
            </a:r>
            <a:r>
              <a:rPr lang="ru-RU" dirty="0" smtClean="0"/>
              <a:t>кран игры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20" y="1058611"/>
            <a:ext cx="2897101" cy="576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30" y="1058611"/>
            <a:ext cx="2915108" cy="576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76" y="1058611"/>
            <a:ext cx="288039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556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99" y="445337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                                                  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Меню проигрыша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4580021" y="2584850"/>
            <a:ext cx="1700464" cy="68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                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44" y="1073381"/>
            <a:ext cx="3200229" cy="57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22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99" y="445337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                                                  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Главное меню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4580021" y="2584850"/>
            <a:ext cx="1700464" cy="68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                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754" y="1136014"/>
            <a:ext cx="3007271" cy="56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209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99" y="445337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                                                  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Меню настроек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4580021" y="2584850"/>
            <a:ext cx="1700464" cy="68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                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80" y="1377043"/>
            <a:ext cx="2655325" cy="534351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21" y="1377044"/>
            <a:ext cx="2639284" cy="53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182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748" y="327921"/>
            <a:ext cx="4179774" cy="69067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Виды примеров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4580021" y="2584850"/>
            <a:ext cx="1700464" cy="68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                                                   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331495" y="1299411"/>
            <a:ext cx="102268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Сложение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Вычитание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Умножение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Деление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Сочетание двух действий со скобками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Сочетание двух действий без скобок</a:t>
            </a:r>
          </a:p>
          <a:p>
            <a:endParaRPr lang="ru-R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322233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270</Words>
  <Application>Microsoft Office PowerPoint</Application>
  <PresentationFormat>Широкоэкранный</PresentationFormat>
  <Paragraphs>96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SamsungOne 800C</vt:lpstr>
      <vt:lpstr>Calibri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Разработка приложения Arithmetic Trainer</vt:lpstr>
      <vt:lpstr>                                                   Назначение и идея</vt:lpstr>
      <vt:lpstr>                                   Основной экран игры</vt:lpstr>
      <vt:lpstr>Презентация PowerPoint</vt:lpstr>
      <vt:lpstr>                                                   Меню проигрыша</vt:lpstr>
      <vt:lpstr>                                                   Главное меню</vt:lpstr>
      <vt:lpstr>                                                   Меню настроек</vt:lpstr>
      <vt:lpstr>                                                   Виды примеров</vt:lpstr>
      <vt:lpstr> Классы и активности приложения</vt:lpstr>
      <vt:lpstr>        Средства разработки</vt:lpstr>
      <vt:lpstr>Средства разработки</vt:lpstr>
      <vt:lpstr>                                                   Основные результаты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Учетная запись Майкрософт</cp:lastModifiedBy>
  <cp:revision>61</cp:revision>
  <dcterms:created xsi:type="dcterms:W3CDTF">2020-05-25T08:37:09Z</dcterms:created>
  <dcterms:modified xsi:type="dcterms:W3CDTF">2024-05-23T08:03:09Z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